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FFFFFF"/>
    <a:srgbClr val="A93212"/>
    <a:srgbClr val="7FC7CA"/>
    <a:srgbClr val="FC4871"/>
    <a:srgbClr val="C3BCB5"/>
    <a:srgbClr val="BFBFBF"/>
    <a:srgbClr val="333030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004" y="28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433425" y="9076836"/>
            <a:ext cx="209608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Dinner 2 pm-7 pm</a:t>
            </a:r>
          </a:p>
          <a:p>
            <a:pPr algn="r"/>
            <a:r>
              <a:rPr lang="en-US" sz="100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3499706"/>
              </p:ext>
            </p:extLst>
          </p:nvPr>
        </p:nvGraphicFramePr>
        <p:xfrm>
          <a:off x="282062" y="1131721"/>
          <a:ext cx="7277573" cy="8023342"/>
        </p:xfrm>
        <a:graphic>
          <a:graphicData uri="http://schemas.openxmlformats.org/drawingml/2006/table">
            <a:tbl>
              <a:tblPr firstRow="1" bandRow="1"/>
              <a:tblGrid>
                <a:gridCol w="967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8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68596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>
                        <a:solidFill>
                          <a:schemeClr val="bg1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7/28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7/29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7/30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7/31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8/1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955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Breakfast Bowl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Chipotle Chicken Thighs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Pot Roast with Mashed Potatoes and Carrots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 Wednesday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Herb Roasted Pork Loin with Roasted Potatoes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Teriyaki w/ Stir-fry Veggies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Fish and Chips w/slaw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65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White Chicken Chili</a:t>
                      </a:r>
                      <a:endParaRPr sz="12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/>
                        <a:t>Cheeseburger Chowder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Chicken Tortilla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Tomato Basil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Broccoli Cheese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65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California Reuben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and Broccoli Tortellini Alfredo</a:t>
                      </a:r>
                      <a:endParaRPr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Salad Wrap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Spaghetti w/Meat Sauce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Veggie Wrap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Bacon Mac and Cheese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Vegetarian Pasta Primavera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Pepperoni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Lasagna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65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sz="1200" b="1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Nacho Bar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Ramen Bowls</a:t>
                      </a:r>
                      <a:endParaRPr lang="en-US" sz="1200" dirty="0">
                        <a:solidFill>
                          <a:schemeClr val="tx2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endParaRPr lang="en-US" sz="1200" b="1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indent="0" algn="ctr" defTabSz="457200">
                        <a:defRPr sz="1800"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Mac and Cheese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indent="0" algn="ctr" defTabSz="457200">
                        <a:defRPr sz="1800"/>
                      </a:pPr>
                      <a:endParaRPr lang="en-US"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20" rIns="45719" bIns="45720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July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42889" y="9353127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599" y="5387723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4200309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33" y="5031803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6" name="Picture 35" descr="Text&#10;&#10;Description automatically generated with medium confidence">
            <a:extLst>
              <a:ext uri="{FF2B5EF4-FFF2-40B4-BE49-F238E27FC236}">
                <a16:creationId xmlns:a16="http://schemas.microsoft.com/office/drawing/2014/main" id="{FEABCB22-57A4-4B9F-E1C8-EA645E25985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832" y="5652624"/>
            <a:ext cx="472164" cy="472164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802" y="6277516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362" y="4765467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84" y="409843"/>
            <a:ext cx="2599399" cy="2096295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Props1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F68BCC-E90C-4752-98D4-DD1B5CD42644}">
  <ds:schemaRefs>
    <ds:schemaRef ds:uri="7c98c00c-ec5e-48df-a822-8a26bc642665"/>
    <ds:schemaRef ds:uri="88a9a7a2-03cc-404e-8952-d3ea160265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644654E-7A65-42C9-BBC7-3E4D04F7AD72}">
  <ds:schemaRefs>
    <ds:schemaRef ds:uri="7c98c00c-ec5e-48df-a822-8a26bc642665"/>
    <ds:schemaRef ds:uri="88a9a7a2-03cc-404e-8952-d3ea160265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2127</TotalTime>
  <Words>144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9</cp:revision>
  <dcterms:created xsi:type="dcterms:W3CDTF">2020-10-27T12:59:36Z</dcterms:created>
  <dcterms:modified xsi:type="dcterms:W3CDTF">2025-06-26T14:31:18Z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