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pos="4752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4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75600"/>
    <a:srgbClr val="FFFFFF"/>
    <a:srgbClr val="A93212"/>
    <a:srgbClr val="7FC7CA"/>
    <a:srgbClr val="FC4871"/>
    <a:srgbClr val="C3BCB5"/>
    <a:srgbClr val="BFBFBF"/>
    <a:srgbClr val="333030"/>
    <a:srgbClr val="BAC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B84CE9-745D-4F64-A35F-7AF0443F3190}" v="1" dt="2025-05-30T13:04:46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004" y="28"/>
      </p:cViewPr>
      <p:guideLst>
        <p:guide pos="144"/>
        <p:guide pos="4752"/>
        <p:guide orient="horz" pos="168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5E6B92-32A4-2224-47A1-AA239327AA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78063" y="261938"/>
            <a:ext cx="2003651" cy="9429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Insert Community/Café Logo</a:t>
            </a:r>
          </a:p>
        </p:txBody>
      </p:sp>
    </p:spTree>
    <p:extLst>
      <p:ext uri="{BB962C8B-B14F-4D97-AF65-F5344CB8AC3E}">
        <p14:creationId xmlns:p14="http://schemas.microsoft.com/office/powerpoint/2010/main" val="415399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C5DD-EACD-4D8C-AA65-5E41549AB885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7514-CA05-4906-B4C3-3B981644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F14F2B2-D2BB-48DD-98B3-DDFC8752A944}"/>
              </a:ext>
            </a:extLst>
          </p:cNvPr>
          <p:cNvSpPr/>
          <p:nvPr/>
        </p:nvSpPr>
        <p:spPr>
          <a:xfrm>
            <a:off x="228600" y="73466"/>
            <a:ext cx="7315200" cy="874986"/>
          </a:xfrm>
          <a:prstGeom prst="rect">
            <a:avLst/>
          </a:prstGeom>
          <a:solidFill>
            <a:srgbClr val="375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F80B7-034A-40B7-A6C4-1B2EADC25C36}"/>
              </a:ext>
            </a:extLst>
          </p:cNvPr>
          <p:cNvSpPr txBox="1"/>
          <p:nvPr/>
        </p:nvSpPr>
        <p:spPr>
          <a:xfrm>
            <a:off x="5433425" y="9076836"/>
            <a:ext cx="209608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>
                <a:solidFill>
                  <a:srgbClr val="000000"/>
                </a:solidFill>
                <a:latin typeface="Century Gothic" panose="020B0502020202020204" pitchFamily="34" charset="0"/>
              </a:rPr>
              <a:t>Open 7 days a week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Breakfast  7 am – 9:30 am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Lunch 11 am –   2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Dinner 2 pm-7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Weekends 7 am- 2pm</a:t>
            </a:r>
          </a:p>
          <a:p>
            <a:pPr algn="r"/>
            <a:endParaRPr lang="en-US" sz="110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0" name="Table 132">
            <a:extLst>
              <a:ext uri="{FF2B5EF4-FFF2-40B4-BE49-F238E27FC236}">
                <a16:creationId xmlns:a16="http://schemas.microsoft.com/office/drawing/2014/main" id="{162EE9D6-F7A8-415D-A2FD-540CC76B7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1328809"/>
              </p:ext>
            </p:extLst>
          </p:nvPr>
        </p:nvGraphicFramePr>
        <p:xfrm>
          <a:off x="282062" y="1131721"/>
          <a:ext cx="7277573" cy="7945114"/>
        </p:xfrm>
        <a:graphic>
          <a:graphicData uri="http://schemas.openxmlformats.org/drawingml/2006/table">
            <a:tbl>
              <a:tblPr firstRow="1" bandRow="1"/>
              <a:tblGrid>
                <a:gridCol w="967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8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5817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>
                        <a:solidFill>
                          <a:schemeClr val="bg1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7/7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7/8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7/9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7/10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7/11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Friday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735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</a:t>
                      </a:r>
                      <a:endParaRPr lang="en-US"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Carve</a:t>
                      </a:r>
                      <a:endParaRPr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Breakfast Bowl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Meatloaf and Mashed Potatoes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BBQ Chicken w/ Mac and Cheese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Waffle Wednesday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Beef Tips in Mushroom Gravy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 Chili Chicken</a:t>
                      </a:r>
                    </a:p>
                    <a:p>
                      <a:pPr algn="ctr" defTabSz="457200">
                        <a:defRPr sz="1800"/>
                      </a:pP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Choice Salmon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8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Soup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White Chicken Chili</a:t>
                      </a:r>
                      <a:endParaRPr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/>
                        <a:t>Cheeseburger Chowder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Chicken Tortilla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Tomato Basil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Broccoli Cheese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98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Market Deli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Oven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Cordon Bleu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Tortellini w/Pesto Sauce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Italian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Cheesesteak Pasta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Stuffed Shells Florentine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 Pigs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Penne w/Vodka Sauce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Supreme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Choice Lasagna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98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Table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sz="1200" b="1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Burritos/Bowls</a:t>
                      </a:r>
                      <a:endParaRPr lang="en-US" sz="1200" b="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Polish Plates</a:t>
                      </a:r>
                      <a:endParaRPr lang="en-US" sz="120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indent="0"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Gyros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Shape 131">
            <a:extLst>
              <a:ext uri="{FF2B5EF4-FFF2-40B4-BE49-F238E27FC236}">
                <a16:creationId xmlns:a16="http://schemas.microsoft.com/office/drawing/2014/main" id="{5DEFDEE7-09B7-4055-BE0E-1F3B73BA8C5A}"/>
              </a:ext>
            </a:extLst>
          </p:cNvPr>
          <p:cNvSpPr/>
          <p:nvPr/>
        </p:nvSpPr>
        <p:spPr>
          <a:xfrm>
            <a:off x="453837" y="409843"/>
            <a:ext cx="5600122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MFB Kitchen &amp; Cafe</a:t>
            </a:r>
            <a:endParaRPr sz="2900" b="1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Shape 131">
            <a:extLst>
              <a:ext uri="{FF2B5EF4-FFF2-40B4-BE49-F238E27FC236}">
                <a16:creationId xmlns:a16="http://schemas.microsoft.com/office/drawing/2014/main" id="{4903E8C9-E89A-4247-B05F-D9D8D777A285}"/>
              </a:ext>
            </a:extLst>
          </p:cNvPr>
          <p:cNvSpPr/>
          <p:nvPr/>
        </p:nvSpPr>
        <p:spPr>
          <a:xfrm>
            <a:off x="5029200" y="466038"/>
            <a:ext cx="228936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20" rIns="45719" bIns="45720" anchor="ctr">
            <a:spAutoFit/>
          </a:bodyPr>
          <a:lstStyle/>
          <a:p>
            <a:pPr algn="r"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July 2025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702B72-EE3E-59BC-CA0E-40C5B35E55CD}"/>
              </a:ext>
            </a:extLst>
          </p:cNvPr>
          <p:cNvGrpSpPr/>
          <p:nvPr/>
        </p:nvGrpSpPr>
        <p:grpSpPr>
          <a:xfrm>
            <a:off x="242889" y="9353127"/>
            <a:ext cx="3347453" cy="544604"/>
            <a:chOff x="233948" y="9339625"/>
            <a:chExt cx="3347453" cy="544604"/>
          </a:xfrm>
        </p:grpSpPr>
        <p:grpSp>
          <p:nvGrpSpPr>
            <p:cNvPr id="38" name="Group 35">
              <a:extLst>
                <a:ext uri="{FF2B5EF4-FFF2-40B4-BE49-F238E27FC236}">
                  <a16:creationId xmlns:a16="http://schemas.microsoft.com/office/drawing/2014/main" id="{E7CEF343-05B0-4FA5-96E3-5F7750B5801D}"/>
                </a:ext>
              </a:extLst>
            </p:cNvPr>
            <p:cNvGrpSpPr/>
            <p:nvPr/>
          </p:nvGrpSpPr>
          <p:grpSpPr>
            <a:xfrm>
              <a:off x="695620" y="9339625"/>
              <a:ext cx="2885781" cy="544604"/>
              <a:chOff x="395516" y="3"/>
              <a:chExt cx="2885780" cy="544602"/>
            </a:xfrm>
          </p:grpSpPr>
          <p:pic>
            <p:nvPicPr>
              <p:cNvPr id="40" name="Picture 37" descr="Picture 37">
                <a:extLst>
                  <a:ext uri="{FF2B5EF4-FFF2-40B4-BE49-F238E27FC236}">
                    <a16:creationId xmlns:a16="http://schemas.microsoft.com/office/drawing/2014/main" id="{2C980258-0B7F-4B44-8949-65D7B9FF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50585"/>
              <a:stretch>
                <a:fillRect/>
              </a:stretch>
            </p:blipFill>
            <p:spPr>
              <a:xfrm>
                <a:off x="428921" y="198063"/>
                <a:ext cx="2818973" cy="3465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" name="Picture 38" descr="Picture 38">
                <a:extLst>
                  <a:ext uri="{FF2B5EF4-FFF2-40B4-BE49-F238E27FC236}">
                    <a16:creationId xmlns:a16="http://schemas.microsoft.com/office/drawing/2014/main" id="{604E4C76-FD42-45AC-BF3A-CFFB2FC890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49415" b="1"/>
              <a:stretch>
                <a:fillRect/>
              </a:stretch>
            </p:blipFill>
            <p:spPr>
              <a:xfrm>
                <a:off x="395516" y="3"/>
                <a:ext cx="2885780" cy="3465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9" name="Picture 28" descr="A green circle with white text&#10;&#10;Description automatically generated">
              <a:extLst>
                <a:ext uri="{FF2B5EF4-FFF2-40B4-BE49-F238E27FC236}">
                  <a16:creationId xmlns:a16="http://schemas.microsoft.com/office/drawing/2014/main" id="{D2600395-C74D-6C09-F48F-7AD77065F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48" y="9369410"/>
              <a:ext cx="461672" cy="46039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681D022-E091-9808-A2A4-D65D5CE52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77617" y="4271371"/>
            <a:ext cx="711680" cy="3938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27C1AC4-7E64-77E4-258C-D59DA8BF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599" y="5387723"/>
            <a:ext cx="778281" cy="3007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07D595-216C-C391-8ABE-DC69094253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81" y="5811115"/>
            <a:ext cx="812769" cy="31367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24BC3C-C840-FE7E-907F-9BCA9DACA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966" y="5688423"/>
            <a:ext cx="436365" cy="4363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3C67-7FAB-4FAA-D2B2-045FABE8A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5063181"/>
            <a:ext cx="507962" cy="5143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3F7AA14-2CD8-BB77-7B74-E6DF96B8CA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503" y="4594188"/>
            <a:ext cx="650107" cy="26678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6ADDC6-C94A-7208-FFB2-F25605578D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4200309"/>
            <a:ext cx="687163" cy="2829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691EDC-BFD9-8422-0127-9B27EAB148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333" y="5031803"/>
            <a:ext cx="559161" cy="5416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865EC3-D5CF-67AE-C93C-9B39B4EFF7B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94" y="2698147"/>
            <a:ext cx="700637" cy="700637"/>
          </a:xfrm>
          <a:prstGeom prst="rect">
            <a:avLst/>
          </a:prstGeom>
        </p:spPr>
      </p:pic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id="{97AFFF51-255C-3708-2B48-799C8FADEAE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802" y="6277516"/>
            <a:ext cx="715519" cy="583016"/>
          </a:xfrm>
          <a:prstGeom prst="rect">
            <a:avLst/>
          </a:prstGeom>
        </p:spPr>
      </p:pic>
      <p:pic>
        <p:nvPicPr>
          <p:cNvPr id="42" name="Picture 41" descr="A picture containing chart&#10;&#10;Description automatically generated">
            <a:extLst>
              <a:ext uri="{FF2B5EF4-FFF2-40B4-BE49-F238E27FC236}">
                <a16:creationId xmlns:a16="http://schemas.microsoft.com/office/drawing/2014/main" id="{362972A8-486B-AAA0-47D0-D5BAACAC30E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6292977"/>
            <a:ext cx="726119" cy="583016"/>
          </a:xfrm>
          <a:prstGeom prst="rect">
            <a:avLst/>
          </a:prstGeom>
        </p:spPr>
      </p:pic>
      <p:pic>
        <p:nvPicPr>
          <p:cNvPr id="45" name="Picture 44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9CD605B7-8540-81C1-3E3E-29ACE619E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362" y="4765467"/>
            <a:ext cx="461672" cy="460390"/>
          </a:xfrm>
          <a:prstGeom prst="rect">
            <a:avLst/>
          </a:prstGeom>
        </p:spPr>
      </p:pic>
      <p:pic>
        <p:nvPicPr>
          <p:cNvPr id="46" name="Picture 45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887DC65A-22EB-7487-B4CB-29504F94AC2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84" y="409843"/>
            <a:ext cx="2599399" cy="2096295"/>
          </a:xfrm>
          <a:prstGeom prst="rect">
            <a:avLst/>
          </a:prstGeom>
        </p:spPr>
      </p:pic>
      <p:pic>
        <p:nvPicPr>
          <p:cNvPr id="3" name="Picture 2" descr="A picture containing sketch, text, drawing, handwriting&#10;&#10;Description automatically generated">
            <a:extLst>
              <a:ext uri="{FF2B5EF4-FFF2-40B4-BE49-F238E27FC236}">
                <a16:creationId xmlns:a16="http://schemas.microsoft.com/office/drawing/2014/main" id="{34CED65D-4273-A6ED-64CB-1A152FE01BD4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8" b="25926"/>
          <a:stretch/>
        </p:blipFill>
        <p:spPr>
          <a:xfrm>
            <a:off x="7986965" y="3499295"/>
            <a:ext cx="955854" cy="571612"/>
          </a:xfrm>
          <a:prstGeom prst="rect">
            <a:avLst/>
          </a:prstGeom>
        </p:spPr>
      </p:pic>
      <p:pic>
        <p:nvPicPr>
          <p:cNvPr id="6" name="Picture 5" descr="A picture containing font, graphics, typography, logo&#10;&#10;Description automatically generated">
            <a:extLst>
              <a:ext uri="{FF2B5EF4-FFF2-40B4-BE49-F238E27FC236}">
                <a16:creationId xmlns:a16="http://schemas.microsoft.com/office/drawing/2014/main" id="{DCDCB170-9726-FF65-CD76-1C9A9E11277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85" y="2948013"/>
            <a:ext cx="791814" cy="3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dine">
      <a:dk1>
        <a:srgbClr val="00334D"/>
      </a:dk1>
      <a:lt1>
        <a:srgbClr val="CCC6C0"/>
      </a:lt1>
      <a:dk2>
        <a:srgbClr val="333030"/>
      </a:dk2>
      <a:lt2>
        <a:srgbClr val="F3EBE4"/>
      </a:lt2>
      <a:accent1>
        <a:srgbClr val="00B8BC"/>
      </a:accent1>
      <a:accent2>
        <a:srgbClr val="0094DF"/>
      </a:accent2>
      <a:accent3>
        <a:srgbClr val="9CC600"/>
      </a:accent3>
      <a:accent4>
        <a:srgbClr val="FBAA19"/>
      </a:accent4>
      <a:accent5>
        <a:srgbClr val="FF755D"/>
      </a:accent5>
      <a:accent6>
        <a:srgbClr val="F05D7F"/>
      </a:accent6>
      <a:hlink>
        <a:srgbClr val="0094DF"/>
      </a:hlink>
      <a:folHlink>
        <a:srgbClr val="00B8B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8c00c-ec5e-48df-a822-8a26bc64266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B301F4124C2459CADA54799B0D300" ma:contentTypeVersion="15" ma:contentTypeDescription="Create a new document." ma:contentTypeScope="" ma:versionID="a57312eaf5189a22287bac85ae9c886e">
  <xsd:schema xmlns:xsd="http://www.w3.org/2001/XMLSchema" xmlns:xs="http://www.w3.org/2001/XMLSchema" xmlns:p="http://schemas.microsoft.com/office/2006/metadata/properties" xmlns:ns3="88a9a7a2-03cc-404e-8952-d3ea1602655e" xmlns:ns4="7c98c00c-ec5e-48df-a822-8a26bc642665" targetNamespace="http://schemas.microsoft.com/office/2006/metadata/properties" ma:root="true" ma:fieldsID="0cb95a33e6fd2ee739646d0d8adcf25f" ns3:_="" ns4:_="">
    <xsd:import namespace="88a9a7a2-03cc-404e-8952-d3ea1602655e"/>
    <xsd:import namespace="7c98c00c-ec5e-48df-a822-8a26bc642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9a7a2-03cc-404e-8952-d3ea160265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8c00c-ec5e-48df-a822-8a26bc642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44654E-7A65-42C9-BBC7-3E4D04F7AD72}">
  <ds:schemaRefs>
    <ds:schemaRef ds:uri="http://purl.org/dc/dcmitype/"/>
    <ds:schemaRef ds:uri="http://purl.org/dc/elements/1.1/"/>
    <ds:schemaRef ds:uri="88a9a7a2-03cc-404e-8952-d3ea1602655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c98c00c-ec5e-48df-a822-8a26bc642665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02C951C-964C-4576-9EB0-E69FBA8EDE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F68BCC-E90C-4752-98D4-DD1B5CD42644}">
  <ds:schemaRefs>
    <ds:schemaRef ds:uri="7c98c00c-ec5e-48df-a822-8a26bc642665"/>
    <ds:schemaRef ds:uri="88a9a7a2-03cc-404e-8952-d3ea160265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2063</TotalTime>
  <Words>134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Schoepf, Marlene</dc:creator>
  <cp:lastModifiedBy>Glowinski, Jonathan</cp:lastModifiedBy>
  <cp:revision>10</cp:revision>
  <cp:lastPrinted>2025-05-30T13:09:49Z</cp:lastPrinted>
  <dcterms:created xsi:type="dcterms:W3CDTF">2020-10-27T12:59:36Z</dcterms:created>
  <dcterms:modified xsi:type="dcterms:W3CDTF">2025-06-25T19:28:35Z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0x010100B23B301F4124C2459CADA54799B0D300</vt:lpwstr>
  </property>
</Properties>
</file>