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8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80" y="40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322635" y="8983688"/>
            <a:ext cx="20960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Feast 2 pm- 7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5108647"/>
              </p:ext>
            </p:extLst>
          </p:nvPr>
        </p:nvGraphicFramePr>
        <p:xfrm>
          <a:off x="243071" y="1098099"/>
          <a:ext cx="7315198" cy="7735941"/>
        </p:xfrm>
        <a:graphic>
          <a:graphicData uri="http://schemas.openxmlformats.org/drawingml/2006/table">
            <a:tbl>
              <a:tblPr firstRow="1" bandRow="1"/>
              <a:tblGrid>
                <a:gridCol w="105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3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1518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7/22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7/23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7/24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7/25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762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Breakfast Bowl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Fried Chicken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and Sausage Gumbo over Rice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Hand-Carved Beef Brisket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Orange Chicken w/Stir-Fry Veggies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Crab Cakes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27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White Chicken Chili</a:t>
                      </a:r>
                      <a:endParaRPr sz="1200" b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Cheeseburger Chowder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Chicken Tortilla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10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  <a:p>
                      <a:pPr algn="ctr">
                        <a:defRPr sz="1800"/>
                      </a:pPr>
                      <a:endParaRPr lang="en-US"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Ham and Swiss on Pretzel Bun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chemeClr val="tx2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Tortellini in Pesto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Buffalo Chicken Salad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Cheesesteak Pasta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Warp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Stuffed Shells Florentine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Penne w/Vodka Sauce</a:t>
                      </a:r>
                      <a:endParaRPr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4 Cheese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27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Taco Bar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Hot Dogs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Limited Time Offer:</a:t>
                      </a:r>
                    </a:p>
                    <a:p>
                      <a:pPr marL="0" indent="0"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Italian Chopped Salad</a:t>
                      </a:r>
                    </a:p>
                    <a:p>
                      <a:pPr marL="0" indent="0"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July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33948" y="9339625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5426321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634" y="4430688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550" y="3667715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611" y="6292977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1" y="4782833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79" y="140002"/>
            <a:ext cx="2419774" cy="1863316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F68BCC-E90C-4752-98D4-DD1B5CD42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a9a7a2-03cc-404e-8952-d3ea1602655e"/>
    <ds:schemaRef ds:uri="7c98c00c-ec5e-48df-a822-8a26bc642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44654E-7A65-42C9-BBC7-3E4D04F7AD72}">
  <ds:schemaRefs>
    <ds:schemaRef ds:uri="7c98c00c-ec5e-48df-a822-8a26bc642665"/>
    <ds:schemaRef ds:uri="http://purl.org/dc/dcmitype/"/>
    <ds:schemaRef ds:uri="http://purl.org/dc/terms/"/>
    <ds:schemaRef ds:uri="88a9a7a2-03cc-404e-8952-d3ea1602655e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9755</TotalTime>
  <Words>140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60</cp:revision>
  <cp:lastPrinted>2024-10-25T13:17:31Z</cp:lastPrinted>
  <dcterms:created xsi:type="dcterms:W3CDTF">2020-10-27T12:59:36Z</dcterms:created>
  <dcterms:modified xsi:type="dcterms:W3CDTF">2025-07-09T15:34:50Z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